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26" autoAdjust="0"/>
    <p:restoredTop sz="86503" autoAdjust="0"/>
  </p:normalViewPr>
  <p:slideViewPr>
    <p:cSldViewPr snapToGrid="0" snapToObjects="1">
      <p:cViewPr varScale="1">
        <p:scale>
          <a:sx n="45" d="100"/>
          <a:sy n="45" d="100"/>
        </p:scale>
        <p:origin x="-104" y="-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1/30/11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1/30/11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1/30/11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Monday, January 31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29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Mythology KWL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240350"/>
              </p:ext>
            </p:extLst>
          </p:nvPr>
        </p:nvGraphicFramePr>
        <p:xfrm>
          <a:off x="765175" y="2070098"/>
          <a:ext cx="7612062" cy="4322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7354"/>
                <a:gridCol w="2537354"/>
                <a:gridCol w="2537354"/>
              </a:tblGrid>
              <a:tr h="821668"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Know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Want to Know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Learned</a:t>
                      </a:r>
                      <a:endParaRPr lang="en-US" dirty="0"/>
                    </a:p>
                  </a:txBody>
                  <a:tcPr/>
                </a:tc>
              </a:tr>
              <a:tr h="35005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378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people develop myths?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was no science as we know it today!</a:t>
            </a:r>
          </a:p>
          <a:p>
            <a:r>
              <a:rPr lang="en-US" dirty="0" smtClean="0"/>
              <a:t>Try to explain one of the following natural phenomena without using anything you have ever learned about science-</a:t>
            </a:r>
          </a:p>
          <a:p>
            <a:pPr lvl="1"/>
            <a:r>
              <a:rPr lang="en-US" dirty="0" smtClean="0"/>
              <a:t>A Thunderstorm</a:t>
            </a:r>
          </a:p>
          <a:p>
            <a:pPr lvl="1"/>
            <a:r>
              <a:rPr lang="en-US" dirty="0" smtClean="0"/>
              <a:t>The Seasons</a:t>
            </a:r>
          </a:p>
          <a:p>
            <a:pPr lvl="1"/>
            <a:r>
              <a:rPr lang="en-US" dirty="0" smtClean="0"/>
              <a:t>Sunrise/Sunset</a:t>
            </a:r>
          </a:p>
          <a:p>
            <a:pPr lvl="1"/>
            <a:r>
              <a:rPr lang="en-US" dirty="0" smtClean="0"/>
              <a:t>The Creation of the World/Universe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796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Thunderstorms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3870325" cy="418203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Zeus controlled weather</a:t>
            </a:r>
          </a:p>
          <a:p>
            <a:endParaRPr lang="en-US" dirty="0"/>
          </a:p>
          <a:p>
            <a:r>
              <a:rPr lang="en-US" dirty="0" smtClean="0"/>
              <a:t>Storms meant that Zeus was angry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1" y="2539999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19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Seasons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1004" y="2190222"/>
            <a:ext cx="3657600" cy="4183062"/>
          </a:xfrm>
        </p:spPr>
        <p:txBody>
          <a:bodyPr>
            <a:normAutofit/>
          </a:bodyPr>
          <a:lstStyle/>
          <a:p>
            <a:r>
              <a:rPr lang="en-US" dirty="0" smtClean="0"/>
              <a:t>Zeus’s mistress Demeter controlled the seasons</a:t>
            </a:r>
          </a:p>
          <a:p>
            <a:endParaRPr lang="en-US" dirty="0" smtClean="0"/>
          </a:p>
          <a:p>
            <a:r>
              <a:rPr lang="en-US" dirty="0" smtClean="0"/>
              <a:t>Their daughter Persephone was kidnapped by the god of the underworld, Hades</a:t>
            </a:r>
          </a:p>
          <a:p>
            <a:endParaRPr lang="en-US" dirty="0" smtClean="0"/>
          </a:p>
          <a:p>
            <a:r>
              <a:rPr lang="en-US" dirty="0" smtClean="0"/>
              <a:t>Demeter could destroy all life, so Hades agreed to free Persephone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206" r="1206"/>
          <a:stretch>
            <a:fillRect/>
          </a:stretch>
        </p:blipFill>
        <p:spPr>
          <a:xfrm>
            <a:off x="422275" y="1995488"/>
            <a:ext cx="3657600" cy="4183062"/>
          </a:xfrm>
        </p:spPr>
      </p:pic>
    </p:spTree>
    <p:extLst>
      <p:ext uri="{BB962C8B-B14F-4D97-AF65-F5344CB8AC3E}">
        <p14:creationId xmlns:p14="http://schemas.microsoft.com/office/powerpoint/2010/main" val="389457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Seasons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Persephone had eaten pomegranate seeds in the underworld, so she could not live without returning</a:t>
            </a:r>
          </a:p>
          <a:p>
            <a:r>
              <a:rPr lang="en-US" dirty="0" smtClean="0"/>
              <a:t>Persephone had to return for 4 months out of the year</a:t>
            </a:r>
          </a:p>
          <a:p>
            <a:r>
              <a:rPr lang="en-US" dirty="0" smtClean="0"/>
              <a:t>Her mother Demeter’s</a:t>
            </a:r>
            <a:r>
              <a:rPr lang="en-US" baseline="0" dirty="0" smtClean="0"/>
              <a:t> lonely</a:t>
            </a:r>
            <a:r>
              <a:rPr lang="en-US" dirty="0" smtClean="0"/>
              <a:t> depression created winter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6137" r="61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5831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Sunrise and Sunset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Helios, the sun god, drives his fiery chariot across the sky each day.</a:t>
            </a:r>
          </a:p>
          <a:p>
            <a:endParaRPr lang="en-US" dirty="0"/>
          </a:p>
          <a:p>
            <a:r>
              <a:rPr lang="en-US" dirty="0" smtClean="0"/>
              <a:t>His sister, Selene, who was the goddess of the moon, made her trip at night.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3236" r="132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3842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77342" y="2084388"/>
            <a:ext cx="3657600" cy="4183062"/>
          </a:xfrm>
        </p:spPr>
        <p:txBody>
          <a:bodyPr/>
          <a:lstStyle/>
          <a:p>
            <a:r>
              <a:rPr lang="en-US" dirty="0" smtClean="0"/>
              <a:t>Everything was a void, meaning empty space, known as Chaos</a:t>
            </a:r>
          </a:p>
          <a:p>
            <a:r>
              <a:rPr lang="en-US" dirty="0" smtClean="0"/>
              <a:t>Then Gaia (the Earth) and Uranus (the sky) were formed</a:t>
            </a:r>
          </a:p>
          <a:p>
            <a:r>
              <a:rPr lang="en-US" dirty="0" smtClean="0"/>
              <a:t>Gaia and Uranus fell in love and created the Titans, who later created the Olympian gods and goddesses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6936" r="16936"/>
          <a:stretch>
            <a:fillRect/>
          </a:stretch>
        </p:blipFill>
        <p:spPr>
          <a:xfrm>
            <a:off x="574675" y="2084388"/>
            <a:ext cx="3657600" cy="4183062"/>
          </a:xfrm>
        </p:spPr>
      </p:pic>
    </p:spTree>
    <p:extLst>
      <p:ext uri="{BB962C8B-B14F-4D97-AF65-F5344CB8AC3E}">
        <p14:creationId xmlns:p14="http://schemas.microsoft.com/office/powerpoint/2010/main" val="545119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51</TotalTime>
  <Words>225</Words>
  <Application>Microsoft Macintosh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Habitat</vt:lpstr>
      <vt:lpstr>Monday, January 31st </vt:lpstr>
      <vt:lpstr>Mythology KWL</vt:lpstr>
      <vt:lpstr>Why did people develop myths?</vt:lpstr>
      <vt:lpstr>Thunderstorms</vt:lpstr>
      <vt:lpstr>The Seasons</vt:lpstr>
      <vt:lpstr>The Seasons Cont.</vt:lpstr>
      <vt:lpstr>Sunrise and Sunset</vt:lpstr>
      <vt:lpstr>Creation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Monday, January 31st </dc:title>
  <dc:creator>Kristin</dc:creator>
  <cp:lastModifiedBy>Kristin</cp:lastModifiedBy>
  <cp:revision>5</cp:revision>
  <dcterms:created xsi:type="dcterms:W3CDTF">2011-01-31T00:31:41Z</dcterms:created>
  <dcterms:modified xsi:type="dcterms:W3CDTF">2011-01-31T01:23:16Z</dcterms:modified>
</cp:coreProperties>
</file>