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February 7, 2011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Odyssey</a:t>
            </a:r>
            <a:r>
              <a:rPr lang="en-US" dirty="0"/>
              <a:t> </a:t>
            </a:r>
            <a:r>
              <a:rPr lang="en-US" dirty="0" smtClean="0"/>
              <a:t>Vocabulary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645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young man, who wanted to be a doctor, approached his biology class with passion and </a:t>
            </a:r>
            <a:r>
              <a:rPr lang="en-US" sz="2800" u="sng" dirty="0" smtClean="0"/>
              <a:t>ardor</a:t>
            </a:r>
            <a:r>
              <a:rPr lang="en-US" sz="2800" dirty="0" smtClean="0"/>
              <a:t> because he knew he needed to understand it.</a:t>
            </a:r>
          </a:p>
          <a:p>
            <a:endParaRPr lang="en-US" sz="2800" dirty="0"/>
          </a:p>
          <a:p>
            <a:r>
              <a:rPr lang="en-US" sz="2800" dirty="0" smtClean="0"/>
              <a:t>What does ardor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07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Eagerness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0860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insidious</a:t>
            </a:r>
            <a:r>
              <a:rPr lang="en-US" sz="2800" dirty="0" smtClean="0"/>
              <a:t> Spartans used the Trojan Horse to trick Troy into letting them through the city gates.</a:t>
            </a:r>
            <a:endParaRPr lang="en-US" sz="2800" u="sng" dirty="0" smtClean="0"/>
          </a:p>
          <a:p>
            <a:endParaRPr lang="en-US" sz="2800" u="sng" dirty="0"/>
          </a:p>
          <a:p>
            <a:r>
              <a:rPr lang="en-US" sz="2800" dirty="0" smtClean="0"/>
              <a:t>What does insidious mean?</a:t>
            </a:r>
          </a:p>
        </p:txBody>
      </p:sp>
    </p:spTree>
    <p:extLst>
      <p:ext uri="{BB962C8B-B14F-4D97-AF65-F5344CB8AC3E}">
        <p14:creationId xmlns:p14="http://schemas.microsoft.com/office/powerpoint/2010/main" val="35019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Tricky or Deceptive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189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i="1" dirty="0" smtClean="0"/>
              <a:t>300</a:t>
            </a:r>
            <a:r>
              <a:rPr lang="en-US" sz="2800" dirty="0" smtClean="0"/>
              <a:t>, the brave Spartan warriors fought with </a:t>
            </a:r>
            <a:r>
              <a:rPr lang="en-US" sz="2800" u="sng" dirty="0" smtClean="0"/>
              <a:t>valor</a:t>
            </a:r>
            <a:r>
              <a:rPr lang="en-US" sz="2800" dirty="0" smtClean="0"/>
              <a:t> despite being seriously outnumbered.</a:t>
            </a:r>
          </a:p>
          <a:p>
            <a:endParaRPr lang="en-US" sz="2800" u="sng" dirty="0"/>
          </a:p>
          <a:p>
            <a:r>
              <a:rPr lang="en-US" sz="2800" dirty="0" smtClean="0"/>
              <a:t>What does valor mean?</a:t>
            </a:r>
          </a:p>
        </p:txBody>
      </p:sp>
    </p:spTree>
    <p:extLst>
      <p:ext uri="{BB962C8B-B14F-4D97-AF65-F5344CB8AC3E}">
        <p14:creationId xmlns:p14="http://schemas.microsoft.com/office/powerpoint/2010/main" val="157936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Heroic Courage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693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student was </a:t>
            </a:r>
            <a:r>
              <a:rPr lang="en-US" sz="2800" u="sng" dirty="0" smtClean="0"/>
              <a:t>detained</a:t>
            </a:r>
            <a:r>
              <a:rPr lang="en-US" sz="2800" dirty="0" smtClean="0"/>
              <a:t> for 40 minutes after school because he was tardy to class 3 times.</a:t>
            </a:r>
          </a:p>
          <a:p>
            <a:endParaRPr lang="en-US" sz="2800" dirty="0"/>
          </a:p>
          <a:p>
            <a:r>
              <a:rPr lang="en-US" sz="2800" dirty="0" smtClean="0"/>
              <a:t>What does detain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77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To keep under custody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1281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brazen</a:t>
            </a:r>
            <a:r>
              <a:rPr lang="en-US" sz="2800" dirty="0" smtClean="0"/>
              <a:t> man boldly bragged that he had robbed twenty different stores and gotten away with it.</a:t>
            </a:r>
          </a:p>
          <a:p>
            <a:endParaRPr lang="en-US" sz="2800" dirty="0"/>
          </a:p>
          <a:p>
            <a:r>
              <a:rPr lang="en-US" sz="2800" dirty="0" smtClean="0"/>
              <a:t>What does brazen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893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Shameless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020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they attacked the unsuspecting village, the pirates </a:t>
            </a:r>
            <a:r>
              <a:rPr lang="en-US" sz="2800" u="sng" dirty="0" smtClean="0"/>
              <a:t>plundered</a:t>
            </a:r>
            <a:r>
              <a:rPr lang="en-US" sz="2800" dirty="0" smtClean="0"/>
              <a:t> food, gold and jewels from the people.</a:t>
            </a:r>
          </a:p>
          <a:p>
            <a:endParaRPr lang="en-US" sz="2800" dirty="0"/>
          </a:p>
          <a:p>
            <a:r>
              <a:rPr lang="en-US" sz="2800" dirty="0" smtClean="0"/>
              <a:t>What does plunder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7141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Tranquil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was very</a:t>
            </a:r>
            <a:r>
              <a:rPr lang="en-US" sz="2800" u="sng" dirty="0" smtClean="0"/>
              <a:t> tranquil </a:t>
            </a:r>
            <a:r>
              <a:rPr lang="en-US" sz="2800" dirty="0" smtClean="0"/>
              <a:t>and relaxing at the spa where the woman went to calm her nerves.</a:t>
            </a:r>
          </a:p>
          <a:p>
            <a:endParaRPr lang="en-US" sz="2800" dirty="0"/>
          </a:p>
          <a:p>
            <a:r>
              <a:rPr lang="en-US" sz="2800" dirty="0" smtClean="0"/>
              <a:t>What does tranquil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2591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Tranquil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Calm and Peaceful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836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To Rob or Steal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430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man quickly</a:t>
            </a:r>
            <a:r>
              <a:rPr lang="en-US" sz="2800" u="sng" dirty="0" smtClean="0"/>
              <a:t> dispatches </a:t>
            </a:r>
            <a:r>
              <a:rPr lang="en-US" sz="2800" dirty="0" smtClean="0"/>
              <a:t>any spiders because he knows his wife is afraid of them.</a:t>
            </a:r>
          </a:p>
          <a:p>
            <a:endParaRPr lang="en-US" sz="2800" dirty="0"/>
          </a:p>
          <a:p>
            <a:r>
              <a:rPr lang="en-US" sz="2800" dirty="0" smtClean="0"/>
              <a:t>What does dispatch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923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To complete a task or job quickly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422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mother</a:t>
            </a:r>
            <a:r>
              <a:rPr lang="en-US" sz="2800" u="sng" dirty="0" smtClean="0"/>
              <a:t> assuaged </a:t>
            </a:r>
            <a:r>
              <a:rPr lang="en-US" sz="2800" dirty="0" smtClean="0"/>
              <a:t>her crying baby by giving him his pacifier.</a:t>
            </a:r>
          </a:p>
          <a:p>
            <a:endParaRPr lang="en-US" sz="2800" dirty="0"/>
          </a:p>
          <a:p>
            <a:r>
              <a:rPr lang="en-US" sz="2800" dirty="0" smtClean="0"/>
              <a:t>What does assuage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672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To Calm or Soothe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203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the man found out his brother was dead, he was </a:t>
            </a:r>
            <a:r>
              <a:rPr lang="en-US" sz="2800" u="sng" dirty="0" smtClean="0"/>
              <a:t>bereft</a:t>
            </a:r>
            <a:r>
              <a:rPr lang="en-US" sz="2800" dirty="0" smtClean="0"/>
              <a:t> of his senses and punched through a wall.</a:t>
            </a:r>
          </a:p>
          <a:p>
            <a:endParaRPr lang="en-US" sz="2800" dirty="0"/>
          </a:p>
          <a:p>
            <a:r>
              <a:rPr lang="en-US" sz="2800" dirty="0" smtClean="0"/>
              <a:t>What does bereft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18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Deprived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202915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17</TotalTime>
  <Words>289</Words>
  <Application>Microsoft Macintosh PowerPoint</Application>
  <PresentationFormat>On-screen Show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 Pop</vt:lpstr>
      <vt:lpstr>Context Clues</vt:lpstr>
      <vt:lpstr>Plunder</vt:lpstr>
      <vt:lpstr>Plunder</vt:lpstr>
      <vt:lpstr>Dispatch</vt:lpstr>
      <vt:lpstr>Dispatch</vt:lpstr>
      <vt:lpstr>Assuage</vt:lpstr>
      <vt:lpstr>Assuage</vt:lpstr>
      <vt:lpstr>Bereft</vt:lpstr>
      <vt:lpstr>Bereft</vt:lpstr>
      <vt:lpstr>Ardor</vt:lpstr>
      <vt:lpstr>Ardor</vt:lpstr>
      <vt:lpstr>Insidious</vt:lpstr>
      <vt:lpstr>Insidious</vt:lpstr>
      <vt:lpstr>Valor</vt:lpstr>
      <vt:lpstr>Valor</vt:lpstr>
      <vt:lpstr>Detain</vt:lpstr>
      <vt:lpstr>Detain</vt:lpstr>
      <vt:lpstr>Brazen</vt:lpstr>
      <vt:lpstr>Brazen</vt:lpstr>
      <vt:lpstr>Tranquil</vt:lpstr>
      <vt:lpstr>Tranquil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Clues</dc:title>
  <dc:creator>Kristin</dc:creator>
  <cp:lastModifiedBy>Kristin</cp:lastModifiedBy>
  <cp:revision>3</cp:revision>
  <dcterms:created xsi:type="dcterms:W3CDTF">2011-02-07T21:11:43Z</dcterms:created>
  <dcterms:modified xsi:type="dcterms:W3CDTF">2011-02-07T21:29:30Z</dcterms:modified>
</cp:coreProperties>
</file>